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C9D7B-8D1C-477A-A70A-530BEFCB6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85A69-BBA2-4CA4-BFB1-6D556D279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84423-1718-4A40-AF34-7F31A8F16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ACD7-5BE5-482F-87D6-7EDACB67402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F42FC-A1BE-4562-B190-DBDA15A62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9C06C-AC8B-402E-A1AF-4603349F2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F195-88DC-4CF7-A86C-3F787729B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38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E009E-3414-4DC5-8712-A6C1E55B4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45E6E9-DDAD-46EA-B1CF-14E094C53C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6AFEF-EAE5-43F3-8084-92E0E9AE5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ACD7-5BE5-482F-87D6-7EDACB67402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5D95B-3FDB-4C45-A90F-AE0739072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7E883-028B-44E4-A65E-EA2F10F0B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F195-88DC-4CF7-A86C-3F787729B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09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044542-3323-4B87-A8C3-A93F107392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10351-D986-4DE6-970E-80004F728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79A38-8A6C-4D2F-860F-646B55FB9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ACD7-5BE5-482F-87D6-7EDACB67402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F299E-C854-4151-BB4D-CC0BB2800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950C2-E12E-4B8E-9F88-64734CE96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F195-88DC-4CF7-A86C-3F787729B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7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7F963-6883-4ED5-AEE4-1A5FF5F84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ED2B4-D73B-421F-9757-A36D694D6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DF64F-198A-474B-A255-E6F4000EB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ACD7-5BE5-482F-87D6-7EDACB67402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AC425-D239-4C18-A5C2-16B5FBD16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62DA3-B7A7-482B-AA73-94A4C8AB9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F195-88DC-4CF7-A86C-3F787729B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60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1690A-5A2E-47B0-A608-88E853279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59437-4946-4888-A38D-9B5AC36E4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4F306-7FC2-4D43-A9F5-E29CABEA3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ACD7-5BE5-482F-87D6-7EDACB67402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036C9-5B0A-499C-B7EE-972266FB8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E4BAA-A07C-4FD0-A94E-872D01D86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F195-88DC-4CF7-A86C-3F787729B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6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257AA-D513-4B1E-81B7-AFBB6F91B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37B59-0EE5-4A7B-9CDE-6F6EB03711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19C89-AAEA-49D3-AA8A-CDADC5952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3D5542-9A3B-468E-A02A-E8FB50098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ACD7-5BE5-482F-87D6-7EDACB67402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6B659A-8992-4764-A883-B0DB1C088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53A926-1AAF-4EDF-B60D-A8112BF5C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F195-88DC-4CF7-A86C-3F787729B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F632B-1EEC-4146-A0AE-B7C3B648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97D80-6A3A-450F-847C-20E8A8D2A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8C0929-6944-4637-ADF5-53DE1D90C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633881-D237-4678-9E77-CECC331C87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B5209B-75A3-4D99-A230-DA6B5B68E7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97F245-38A4-4454-B370-C2980202B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ACD7-5BE5-482F-87D6-7EDACB67402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554157-BA7C-4EB8-9424-B0674D0E5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EC5217-E90F-43C8-8673-F7F4DA6AF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F195-88DC-4CF7-A86C-3F787729B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25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61229-7358-4C1D-A23E-BADC6598B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2984C2-6CA9-4C74-9011-2EE184862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ACD7-5BE5-482F-87D6-7EDACB67402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84BD2F-27AE-454E-B3DF-3437EC49E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1BFEC4-EDB1-4A0D-A6B0-F35CEB603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F195-88DC-4CF7-A86C-3F787729B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00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967B8B-7ABE-40C0-9E2E-7DBB8659D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ACD7-5BE5-482F-87D6-7EDACB67402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839B77-4A8B-4FA1-9553-6779B1D97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A8C9C-6D0A-4BE6-A43E-1071CED24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F195-88DC-4CF7-A86C-3F787729B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68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3F1EB-817D-4B0D-84E2-6A573E271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416DF-77CD-4E88-8799-28C53D800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EC16D-15E0-4333-9C4F-E5D3BA7A9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4D8526-F40E-46D4-AF0F-FFABA9A2B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ACD7-5BE5-482F-87D6-7EDACB67402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0C0770-79A3-49E4-A4AE-2E07BE243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AD5B06-FA82-4DB1-827A-3389F731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F195-88DC-4CF7-A86C-3F787729B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11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B9042-90CE-4ED3-A57D-62AFEE41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FB7302-FD39-4AC7-B6C5-35105DD770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C26DBE-5181-4257-872F-922D7E042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B0CA5C-35FA-4BBA-9AF5-0A095F1C1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ACD7-5BE5-482F-87D6-7EDACB67402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2885CB-E30B-4403-AE12-1617FA005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93049-F07C-4083-A02F-F10C4B26A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F195-88DC-4CF7-A86C-3F787729B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3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F4977C-B9FD-4ECC-B306-ADAB136F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631C2-EBC6-481C-8C43-95F74E5E3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BAECF-DC04-476C-A4FA-B9FBE503A6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0ACD7-5BE5-482F-87D6-7EDACB67402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8A74D-1F0B-49F1-AE20-4946E5DF1C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11D98-3F84-4AEA-A117-B8DCD0705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7F195-88DC-4CF7-A86C-3F787729B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2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0EF178-179C-4668-A6A1-02FD7E5ADBEA}"/>
              </a:ext>
            </a:extLst>
          </p:cNvPr>
          <p:cNvSpPr/>
          <p:nvPr/>
        </p:nvSpPr>
        <p:spPr>
          <a:xfrm>
            <a:off x="2004623" y="338559"/>
            <a:ext cx="101873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EVENEMENTS ORGANISES PAR LE GFP A VENIR</a:t>
            </a:r>
            <a:endParaRPr lang="en-US" sz="2800" cap="all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4A7869-087C-476B-9EA3-989843A216B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4" y="48899"/>
            <a:ext cx="1880798" cy="1143027"/>
          </a:xfrm>
          <a:prstGeom prst="rect">
            <a:avLst/>
          </a:prstGeom>
        </p:spPr>
      </p:pic>
      <p:sp>
        <p:nvSpPr>
          <p:cNvPr id="6" name="ZoneTexte 1">
            <a:extLst>
              <a:ext uri="{FF2B5EF4-FFF2-40B4-BE49-F238E27FC236}">
                <a16:creationId xmlns:a16="http://schemas.microsoft.com/office/drawing/2014/main" id="{5FAE9A59-740F-4BAA-816C-7832B19B74A8}"/>
              </a:ext>
            </a:extLst>
          </p:cNvPr>
          <p:cNvSpPr txBox="1"/>
          <p:nvPr/>
        </p:nvSpPr>
        <p:spPr>
          <a:xfrm>
            <a:off x="3472804" y="4954529"/>
            <a:ext cx="8012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Colloque National 2022</a:t>
            </a:r>
          </a:p>
          <a:p>
            <a:r>
              <a:rPr lang="fr-FR" sz="2400" dirty="0">
                <a:solidFill>
                  <a:srgbClr val="0070C0"/>
                </a:solidFill>
              </a:rPr>
              <a:t>21-25 Novembre 2022, MO.CO. Panacée à Montpellier</a:t>
            </a:r>
            <a:endParaRPr lang="en-GB" sz="2400" dirty="0">
              <a:solidFill>
                <a:srgbClr val="0070C0"/>
              </a:solidFill>
            </a:endParaRPr>
          </a:p>
        </p:txBody>
      </p:sp>
      <p:pic>
        <p:nvPicPr>
          <p:cNvPr id="7" name="Picture 2" descr="MOCO Panacée, centre d'art contemporain ">
            <a:extLst>
              <a:ext uri="{FF2B5EF4-FFF2-40B4-BE49-F238E27FC236}">
                <a16:creationId xmlns:a16="http://schemas.microsoft.com/office/drawing/2014/main" id="{7150895F-5758-4760-B32E-00B5BFDEDA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10" r="17110"/>
          <a:stretch/>
        </p:blipFill>
        <p:spPr bwMode="auto">
          <a:xfrm>
            <a:off x="10370684" y="4573566"/>
            <a:ext cx="1657675" cy="16576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3">
            <a:extLst>
              <a:ext uri="{FF2B5EF4-FFF2-40B4-BE49-F238E27FC236}">
                <a16:creationId xmlns:a16="http://schemas.microsoft.com/office/drawing/2014/main" id="{3D540FC6-A6DC-4BFA-A906-952EE65B3569}"/>
              </a:ext>
            </a:extLst>
          </p:cNvPr>
          <p:cNvSpPr txBox="1"/>
          <p:nvPr/>
        </p:nvSpPr>
        <p:spPr>
          <a:xfrm>
            <a:off x="1917459" y="3838873"/>
            <a:ext cx="8012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Journée d’Etudes des Polymères 2022</a:t>
            </a:r>
          </a:p>
          <a:p>
            <a:r>
              <a:rPr lang="fr-FR" sz="2400" dirty="0">
                <a:solidFill>
                  <a:srgbClr val="0070C0"/>
                </a:solidFill>
              </a:rPr>
              <a:t>2-7 Octobre 2022, Bussang (Vosges) </a:t>
            </a:r>
          </a:p>
        </p:txBody>
      </p:sp>
      <p:pic>
        <p:nvPicPr>
          <p:cNvPr id="9" name="Picture 6" descr="Village de vacances Bussang *** à BUSSANG - VOSGES | Parcours Vacances">
            <a:extLst>
              <a:ext uri="{FF2B5EF4-FFF2-40B4-BE49-F238E27FC236}">
                <a16:creationId xmlns:a16="http://schemas.microsoft.com/office/drawing/2014/main" id="{D2163155-D3DF-4149-A685-A6A8293759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4" t="697" r="36274" b="-110"/>
          <a:stretch/>
        </p:blipFill>
        <p:spPr bwMode="auto">
          <a:xfrm>
            <a:off x="163641" y="3430975"/>
            <a:ext cx="1657675" cy="16576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82412A-8417-4072-A736-8FB1B44CEE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094" t="60483" r="32183" b="2481"/>
          <a:stretch/>
        </p:blipFill>
        <p:spPr>
          <a:xfrm>
            <a:off x="166252" y="1162223"/>
            <a:ext cx="1655064" cy="1655064"/>
          </a:xfrm>
          <a:prstGeom prst="ellipse">
            <a:avLst/>
          </a:prstGeom>
        </p:spPr>
      </p:pic>
      <p:sp>
        <p:nvSpPr>
          <p:cNvPr id="11" name="ZoneTexte 3">
            <a:extLst>
              <a:ext uri="{FF2B5EF4-FFF2-40B4-BE49-F238E27FC236}">
                <a16:creationId xmlns:a16="http://schemas.microsoft.com/office/drawing/2014/main" id="{F06A3283-119A-4F89-B6DF-0DFAE60A466A}"/>
              </a:ext>
            </a:extLst>
          </p:cNvPr>
          <p:cNvSpPr txBox="1"/>
          <p:nvPr/>
        </p:nvSpPr>
        <p:spPr>
          <a:xfrm>
            <a:off x="1917457" y="1548614"/>
            <a:ext cx="10187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Atelier de Prospective:</a:t>
            </a:r>
            <a:r>
              <a:rPr lang="fr-FR" sz="2400" i="1" dirty="0">
                <a:solidFill>
                  <a:srgbClr val="0070C0"/>
                </a:solidFill>
              </a:rPr>
              <a:t> "Nano/microparticules de polymères – Etat des lieux"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</a:p>
          <a:p>
            <a:r>
              <a:rPr lang="fr-FR" sz="2400" dirty="0">
                <a:solidFill>
                  <a:srgbClr val="0070C0"/>
                </a:solidFill>
              </a:rPr>
              <a:t>2 Décembre 2021, ENSAM-Paris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3ADF6C-9C93-460B-99F4-DE067A1BED8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1" t="-262" r="29949" b="262"/>
          <a:stretch/>
        </p:blipFill>
        <p:spPr>
          <a:xfrm>
            <a:off x="10370683" y="2281805"/>
            <a:ext cx="1655064" cy="1655064"/>
          </a:xfrm>
          <a:prstGeom prst="ellipse">
            <a:avLst/>
          </a:prstGeom>
        </p:spPr>
      </p:pic>
      <p:sp>
        <p:nvSpPr>
          <p:cNvPr id="14" name="ZoneTexte 3">
            <a:extLst>
              <a:ext uri="{FF2B5EF4-FFF2-40B4-BE49-F238E27FC236}">
                <a16:creationId xmlns:a16="http://schemas.microsoft.com/office/drawing/2014/main" id="{9E20BD16-9815-4AF6-81C5-A37424CA4F62}"/>
              </a:ext>
            </a:extLst>
          </p:cNvPr>
          <p:cNvSpPr txBox="1"/>
          <p:nvPr/>
        </p:nvSpPr>
        <p:spPr>
          <a:xfrm>
            <a:off x="3491600" y="2652611"/>
            <a:ext cx="7993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Stage Pédagogique:</a:t>
            </a:r>
            <a:r>
              <a:rPr lang="fr-FR" sz="2400" i="1" dirty="0">
                <a:solidFill>
                  <a:srgbClr val="0070C0"/>
                </a:solidFill>
              </a:rPr>
              <a:t> "Polymères sous rayonnement"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</a:p>
          <a:p>
            <a:r>
              <a:rPr lang="fr-FR" sz="2400" dirty="0">
                <a:solidFill>
                  <a:srgbClr val="0070C0"/>
                </a:solidFill>
              </a:rPr>
              <a:t>Juin 2022, proposé par IMP Saint Etienne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03A86E-5D48-4E17-84EA-C905A2C65FE1}"/>
              </a:ext>
            </a:extLst>
          </p:cNvPr>
          <p:cNvSpPr/>
          <p:nvPr/>
        </p:nvSpPr>
        <p:spPr>
          <a:xfrm>
            <a:off x="163641" y="5990443"/>
            <a:ext cx="926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Journées Scientifiques 2022 des Sections Locales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E92B30-00E4-4E69-9A10-24DF0F209369}"/>
              </a:ext>
            </a:extLst>
          </p:cNvPr>
          <p:cNvSpPr txBox="1"/>
          <p:nvPr/>
        </p:nvSpPr>
        <p:spPr>
          <a:xfrm>
            <a:off x="7437668" y="6353458"/>
            <a:ext cx="2461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Et bien </a:t>
            </a:r>
            <a:r>
              <a:rPr lang="en-US" sz="2400" b="1" dirty="0" err="1">
                <a:solidFill>
                  <a:srgbClr val="0070C0"/>
                </a:solidFill>
              </a:rPr>
              <a:t>d’autres</a:t>
            </a:r>
            <a:r>
              <a:rPr lang="en-US" sz="2400" b="1" dirty="0">
                <a:solidFill>
                  <a:srgbClr val="0070C0"/>
                </a:solidFill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2781479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80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Delphine</dc:creator>
  <cp:lastModifiedBy> </cp:lastModifiedBy>
  <cp:revision>5</cp:revision>
  <dcterms:created xsi:type="dcterms:W3CDTF">2021-11-15T14:12:01Z</dcterms:created>
  <dcterms:modified xsi:type="dcterms:W3CDTF">2021-11-15T14:31:04Z</dcterms:modified>
</cp:coreProperties>
</file>